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72" r:id="rId11"/>
    <p:sldId id="261" r:id="rId12"/>
    <p:sldId id="268" r:id="rId13"/>
    <p:sldId id="269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62" r:id="rId22"/>
    <p:sldId id="279" r:id="rId23"/>
    <p:sldId id="280" r:id="rId24"/>
    <p:sldId id="281" r:id="rId25"/>
    <p:sldId id="282" r:id="rId26"/>
    <p:sldId id="283" r:id="rId27"/>
    <p:sldId id="284" r:id="rId28"/>
    <p:sldId id="267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71" r:id="rId42"/>
  </p:sldIdLst>
  <p:sldSz cx="9144000" cy="5143500" type="screen16x9"/>
  <p:notesSz cx="6858000" cy="9144000"/>
  <p:embeddedFontLst>
    <p:embeddedFont>
      <p:font typeface="Average" panose="020B060402020202020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852" autoAdjust="0"/>
  </p:normalViewPr>
  <p:slideViewPr>
    <p:cSldViewPr snapToGrid="0">
      <p:cViewPr varScale="1">
        <p:scale>
          <a:sx n="121" d="100"/>
          <a:sy n="121" d="100"/>
        </p:scale>
        <p:origin x="41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eeaa3f3f9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eeaa3f3f9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eeaa3f3f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eeaa3f3f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Bahadur khan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eaa3f3f9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eaa3f3f9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eeaa3f3f9_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eeaa3f3f9_0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eeaa3f3f9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eeaa3f3f9_0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1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94802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21109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68257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8227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9386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9140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07310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85726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17447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2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7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CBA57-D3F4-4966-852D-3E5CCFE03189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C1B6D-9F05-447A-A9F7-E73F98A9C6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44916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29482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32774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57513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46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83798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1355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310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EB37CC57-6B69-4493-B0B2-7926E5D01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A1A18B-3DAB-4D4B-9004-053058E8EDB8}"/>
              </a:ext>
            </a:extLst>
          </p:cNvPr>
          <p:cNvSpPr txBox="1"/>
          <p:nvPr/>
        </p:nvSpPr>
        <p:spPr>
          <a:xfrm>
            <a:off x="119819" y="3204508"/>
            <a:ext cx="5864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Members: </a:t>
            </a:r>
          </a:p>
          <a:p>
            <a:r>
              <a:rPr lang="en-US" sz="2400" b="1" dirty="0"/>
              <a:t>		Yasir Hussain  19k-0223</a:t>
            </a:r>
          </a:p>
          <a:p>
            <a:r>
              <a:rPr lang="en-US" sz="2400" b="1" dirty="0"/>
              <a:t>		Mukand Krishna  20k-0409</a:t>
            </a:r>
          </a:p>
          <a:p>
            <a:r>
              <a:rPr lang="en-US" sz="2400" b="1" dirty="0"/>
              <a:t>		Bhavnesh Deep  20k-1085</a:t>
            </a:r>
          </a:p>
          <a:p>
            <a:r>
              <a:rPr lang="en-US" sz="2400" b="1" dirty="0"/>
              <a:t>		Bahadur Khan    20k-1081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Crypto-Currency Background">
            <a:extLst>
              <a:ext uri="{FF2B5EF4-FFF2-40B4-BE49-F238E27FC236}">
                <a16:creationId xmlns:a16="http://schemas.microsoft.com/office/drawing/2014/main" id="{FBF1C670-9AA6-47B8-B0D1-70CB284D8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" y="0"/>
            <a:ext cx="908966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767" y="470783"/>
            <a:ext cx="5921675" cy="572700"/>
          </a:xfrm>
        </p:spPr>
        <p:txBody>
          <a:bodyPr>
            <a:noAutofit/>
          </a:bodyPr>
          <a:lstStyle/>
          <a:p>
            <a:r>
              <a:rPr lang="en-US" sz="3200" b="1" u="sng" dirty="0"/>
              <a:t>What is Cryptocurrency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574" y="365760"/>
            <a:ext cx="8655726" cy="3859399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A cryptocurrency is a digital or virtual currency that is meant to be a medium of exchange.</a:t>
            </a:r>
          </a:p>
          <a:p>
            <a:pPr marL="1143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Technique used to secure the network.</a:t>
            </a:r>
          </a:p>
        </p:txBody>
      </p:sp>
    </p:spTree>
    <p:extLst>
      <p:ext uri="{BB962C8B-B14F-4D97-AF65-F5344CB8AC3E}">
        <p14:creationId xmlns:p14="http://schemas.microsoft.com/office/powerpoint/2010/main" val="207245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rypto-Currency Wallpaper">
            <a:extLst>
              <a:ext uri="{FF2B5EF4-FFF2-40B4-BE49-F238E27FC236}">
                <a16:creationId xmlns:a16="http://schemas.microsoft.com/office/drawing/2014/main" id="{7CDC5722-4D1F-46B6-9215-6FB6A05B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839754" y="568841"/>
            <a:ext cx="6400801" cy="837735"/>
          </a:xfrm>
        </p:spPr>
        <p:txBody>
          <a:bodyPr>
            <a:normAutofit fontScale="90000"/>
          </a:bodyPr>
          <a:lstStyle/>
          <a:p>
            <a:r>
              <a:rPr lang="en-US" sz="3200" b="1" u="sng" dirty="0"/>
              <a:t>What makes cryptocurrency special ?</a:t>
            </a:r>
            <a:endParaRPr lang="en-US" sz="3600" b="1" u="sng" dirty="0"/>
          </a:p>
        </p:txBody>
      </p:sp>
      <p:sp>
        <p:nvSpPr>
          <p:cNvPr id="6" name="Subtitle 5"/>
          <p:cNvSpPr>
            <a:spLocks noGrp="1"/>
          </p:cNvSpPr>
          <p:nvPr>
            <p:ph type="body" idx="4294967295"/>
          </p:nvPr>
        </p:nvSpPr>
        <p:spPr>
          <a:xfrm>
            <a:off x="536541" y="1855794"/>
            <a:ext cx="7007225" cy="22999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Little to no transaction cost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You have 24/7 to access money</a:t>
            </a:r>
          </a:p>
          <a:p>
            <a:r>
              <a:rPr lang="en-US" sz="2400" dirty="0">
                <a:solidFill>
                  <a:schemeClr val="tx1"/>
                </a:solidFill>
              </a:rPr>
              <a:t>No limit on purchase and with draw</a:t>
            </a:r>
          </a:p>
          <a:p>
            <a:r>
              <a:rPr lang="en-US" sz="2400" dirty="0">
                <a:solidFill>
                  <a:schemeClr val="tx1"/>
                </a:solidFill>
              </a:rPr>
              <a:t>Freedom for any one to use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International transaction are faster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rypto-Currency Wallpaper">
            <a:extLst>
              <a:ext uri="{FF2B5EF4-FFF2-40B4-BE49-F238E27FC236}">
                <a16:creationId xmlns:a16="http://schemas.microsoft.com/office/drawing/2014/main" id="{652077B5-745C-4006-9F59-97870588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729" y="563994"/>
            <a:ext cx="5962780" cy="923482"/>
          </a:xfrm>
        </p:spPr>
        <p:txBody>
          <a:bodyPr>
            <a:normAutofit/>
          </a:bodyPr>
          <a:lstStyle/>
          <a:p>
            <a:r>
              <a:rPr lang="en-US" b="1" u="sng" dirty="0"/>
              <a:t>Types of cryptocurrency</a:t>
            </a:r>
            <a:endParaRPr lang="en-US" sz="2000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080" y="1557633"/>
            <a:ext cx="8394418" cy="2977729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</a:rPr>
              <a:t>Bitcoin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</a:rPr>
              <a:t>Ethereum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</a:rPr>
              <a:t>Ripple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</a:rPr>
              <a:t>Lite coin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</a:rPr>
              <a:t>Monero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8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ree Vector | Bitcoin blockchain digital coin crypto currency concept  background">
            <a:extLst>
              <a:ext uri="{FF2B5EF4-FFF2-40B4-BE49-F238E27FC236}">
                <a16:creationId xmlns:a16="http://schemas.microsoft.com/office/drawing/2014/main" id="{BFB02C40-97F1-4E89-B9EF-4787745E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9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396" y="438585"/>
            <a:ext cx="3777342" cy="572700"/>
          </a:xfrm>
        </p:spPr>
        <p:txBody>
          <a:bodyPr>
            <a:noAutofit/>
          </a:bodyPr>
          <a:lstStyle/>
          <a:p>
            <a:r>
              <a:rPr lang="en-US" sz="2800" b="1" u="sng" dirty="0"/>
              <a:t>For example : Bitcoin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503" y="1727100"/>
            <a:ext cx="8053128" cy="307823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Both a cryptocurrency and an electronic payment system</a:t>
            </a:r>
          </a:p>
          <a:p>
            <a:r>
              <a:rPr lang="en-US" sz="2400" dirty="0">
                <a:solidFill>
                  <a:schemeClr val="tx1"/>
                </a:solidFill>
              </a:rPr>
              <a:t>Satoshi Nakamoto in 2018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First decentralized payment network </a:t>
            </a:r>
          </a:p>
          <a:p>
            <a:r>
              <a:rPr lang="en-US" sz="2400" dirty="0">
                <a:solidFill>
                  <a:schemeClr val="tx1"/>
                </a:solidFill>
              </a:rPr>
              <a:t>System is peer-to-peer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21 million bitcoins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 completely open source</a:t>
            </a:r>
          </a:p>
          <a:p>
            <a:r>
              <a:rPr lang="en-US" sz="2400" dirty="0">
                <a:solidFill>
                  <a:schemeClr val="tx1"/>
                </a:solidFill>
              </a:rPr>
              <a:t>1BTC = $57546.30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44" name="Picture 4" descr="Image result for Crypto-Currency Wallpaper">
            <a:extLst>
              <a:ext uri="{FF2B5EF4-FFF2-40B4-BE49-F238E27FC236}">
                <a16:creationId xmlns:a16="http://schemas.microsoft.com/office/drawing/2014/main" id="{5932AF36-05D7-4CEB-A6CD-89F93BA04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4218" r="5157" b="33338"/>
          <a:stretch/>
        </p:blipFill>
        <p:spPr bwMode="auto">
          <a:xfrm>
            <a:off x="6412992" y="449309"/>
            <a:ext cx="1177290" cy="11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6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Crypto-Currency Wallpaper">
            <a:extLst>
              <a:ext uri="{FF2B5EF4-FFF2-40B4-BE49-F238E27FC236}">
                <a16:creationId xmlns:a16="http://schemas.microsoft.com/office/drawing/2014/main" id="{81BE9AB7-2C3F-495C-B8C8-14CCAA2C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723" y="371131"/>
            <a:ext cx="5196861" cy="1394607"/>
          </a:xfrm>
        </p:spPr>
        <p:txBody>
          <a:bodyPr>
            <a:noAutofit/>
          </a:bodyPr>
          <a:lstStyle/>
          <a:p>
            <a:r>
              <a:rPr lang="en-US" sz="3200" b="1" u="sng" dirty="0"/>
              <a:t>Bitcoin Technology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9" y="1441290"/>
            <a:ext cx="5651218" cy="387294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Distributed ledger technology</a:t>
            </a:r>
          </a:p>
          <a:p>
            <a:r>
              <a:rPr lang="en-US" sz="2800" dirty="0">
                <a:solidFill>
                  <a:schemeClr val="tx1"/>
                </a:solidFill>
              </a:rPr>
              <a:t>Mining</a:t>
            </a:r>
          </a:p>
          <a:p>
            <a:r>
              <a:rPr lang="en-US" sz="2800" dirty="0">
                <a:solidFill>
                  <a:schemeClr val="tx1"/>
                </a:solidFill>
              </a:rPr>
              <a:t>Mining hardware</a:t>
            </a:r>
          </a:p>
          <a:p>
            <a:r>
              <a:rPr lang="en-US" sz="2800" dirty="0">
                <a:solidFill>
                  <a:schemeClr val="tx1"/>
                </a:solidFill>
              </a:rPr>
              <a:t>Mining software</a:t>
            </a:r>
          </a:p>
          <a:p>
            <a:r>
              <a:rPr lang="en-US" sz="2800" dirty="0">
                <a:solidFill>
                  <a:schemeClr val="tx1"/>
                </a:solidFill>
              </a:rPr>
              <a:t>Blockchain </a:t>
            </a:r>
          </a:p>
          <a:p>
            <a:r>
              <a:rPr lang="en-US" sz="2800" dirty="0">
                <a:solidFill>
                  <a:schemeClr val="tx1"/>
                </a:solidFill>
              </a:rPr>
              <a:t>Bitcoins wallet </a:t>
            </a:r>
          </a:p>
        </p:txBody>
      </p:sp>
    </p:spTree>
    <p:extLst>
      <p:ext uri="{BB962C8B-B14F-4D97-AF65-F5344CB8AC3E}">
        <p14:creationId xmlns:p14="http://schemas.microsoft.com/office/powerpoint/2010/main" val="4374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55608F-BC58-437F-AA34-2FCFC8635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" y="2571751"/>
            <a:ext cx="9068540" cy="2571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B34CB8-3BC2-41B0-89BD-BEC913FFA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" y="0"/>
            <a:ext cx="9068539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10443-49B4-4841-871D-E743F83E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2065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7E132-8BEF-4980-A247-CF010988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65693"/>
            <a:ext cx="9143999" cy="307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D6C55-9112-4493-B42F-108E8FB6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" y="146482"/>
            <a:ext cx="4469907" cy="4847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A563C-570A-44F3-BB4D-385D80006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93" y="146482"/>
            <a:ext cx="4469907" cy="2425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35268-3070-41DA-BFBB-6AE43B78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093" y="2636668"/>
            <a:ext cx="4469906" cy="23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4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034B9D-65A5-499D-86D6-EF0EC6CC8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" y="58260"/>
            <a:ext cx="8987190" cy="50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03C92-FA6A-44EE-ADEC-FB37767B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" y="153224"/>
            <a:ext cx="8864381" cy="47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lockchain Design">
            <a:extLst>
              <a:ext uri="{FF2B5EF4-FFF2-40B4-BE49-F238E27FC236}">
                <a16:creationId xmlns:a16="http://schemas.microsoft.com/office/drawing/2014/main" id="{B2E35BCE-5021-40F1-AEE7-902D5048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557"/>
            <a:ext cx="9143999" cy="52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 b="1" dirty="0"/>
              <a:t>What is BlockChain?</a:t>
            </a:r>
            <a:endParaRPr sz="5400" b="1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799275"/>
            <a:ext cx="8218800" cy="25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4215" algn="just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8"/>
              <a:buFont typeface="Calibri"/>
              <a:buChar char="●"/>
            </a:pPr>
            <a:r>
              <a:rPr lang="en" sz="2608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BlockChain is a growing list of data blocks that are linked together, just like a chain.</a:t>
            </a:r>
            <a:endParaRPr sz="2608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4215" algn="just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8"/>
              <a:buFont typeface="Calibri"/>
              <a:buChar char="●"/>
            </a:pPr>
            <a:r>
              <a:rPr lang="en" sz="2608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The Old blocks are never altered, removed or destroyed.</a:t>
            </a:r>
            <a:endParaRPr sz="2608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4215" algn="just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8"/>
              <a:buFont typeface="Calibri"/>
              <a:buChar char="●"/>
            </a:pPr>
            <a:r>
              <a:rPr lang="en" sz="2608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Each Block know the information of the previous Block in the chain.</a:t>
            </a:r>
            <a:endParaRPr sz="2608" dirty="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24F4A-429D-4D49-941A-946183DB2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59" y="614193"/>
            <a:ext cx="7001482" cy="39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A9D6B-E1EB-4750-8890-E762BFCA9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0" y="594189"/>
            <a:ext cx="8444011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789B3-4158-41BB-9096-F7026A57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7" y="594188"/>
            <a:ext cx="835572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1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798F3-0AD3-4335-B606-C72728E2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87"/>
          <a:stretch/>
        </p:blipFill>
        <p:spPr>
          <a:xfrm>
            <a:off x="447741" y="359454"/>
            <a:ext cx="8393561" cy="43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1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DF05F-6898-412F-BDEB-2AD61036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536D2-B2B7-4006-B136-E1236244B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44" y="591331"/>
            <a:ext cx="7012913" cy="39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90F0A-C46A-436A-8888-A420F6BD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102718"/>
            <a:ext cx="4471988" cy="2527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08AEA-9F10-42AE-B5C3-6217FE6BF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65" y="102718"/>
            <a:ext cx="4334522" cy="2527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6E89B-24C9-4BEA-969F-04FD5E51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465" y="2696593"/>
            <a:ext cx="4334522" cy="228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89C85-2A0C-405A-A42D-6CB0B8D80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38" y="2696593"/>
            <a:ext cx="4455463" cy="22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8316-C87E-402E-91E8-5BB87480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" y="161763"/>
            <a:ext cx="8782235" cy="47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0EBE2-814E-45C1-9EA1-0DFF42B5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384679"/>
            <a:ext cx="8343111" cy="45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6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76F65-2708-49C7-BFCC-435C7490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13836" r="23268" b="11544"/>
          <a:stretch/>
        </p:blipFill>
        <p:spPr>
          <a:xfrm>
            <a:off x="725214" y="359454"/>
            <a:ext cx="7687266" cy="44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lockchain Design">
            <a:extLst>
              <a:ext uri="{FF2B5EF4-FFF2-40B4-BE49-F238E27FC236}">
                <a16:creationId xmlns:a16="http://schemas.microsoft.com/office/drawing/2014/main" id="{FBD8591F-745A-4F12-A5A7-C1655586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554"/>
            <a:ext cx="9143999" cy="52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3053" y="527156"/>
            <a:ext cx="86232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Bitcoin </a:t>
            </a:r>
            <a:r>
              <a:rPr lang="en" b="1" dirty="0"/>
              <a:t>	           </a:t>
            </a:r>
            <a:r>
              <a:rPr lang="en" b="1" dirty="0">
                <a:solidFill>
                  <a:schemeClr val="tx1"/>
                </a:solidFill>
              </a:rPr>
              <a:t>BlockChain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319452" y="1981519"/>
            <a:ext cx="40452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Bitcoin is just an application of the blockchain</a:t>
            </a:r>
            <a:r>
              <a:rPr lang="en" sz="1900" dirty="0">
                <a:solidFill>
                  <a:srgbClr val="F3F3F3"/>
                </a:solidFill>
              </a:rPr>
              <a:t>.</a:t>
            </a:r>
            <a:endParaRPr sz="1900" dirty="0">
              <a:solidFill>
                <a:srgbClr val="F3F3F3"/>
              </a:solidFill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779349" y="1981519"/>
            <a:ext cx="3837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It is a data structure, which stores blocks.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4E8F8-961B-45DD-B394-5BE3283A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" y="365759"/>
            <a:ext cx="8280050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B47B1-43B1-49BF-8E30-8C996F73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75" y="625624"/>
            <a:ext cx="6990051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0510B-8F8A-4AD7-8D7C-961BCF47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" y="485578"/>
            <a:ext cx="8273744" cy="42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4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2D92-3C7D-4FE7-89AD-25A49057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2" y="447741"/>
            <a:ext cx="7952127" cy="44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1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F1611-1657-4D54-9E64-3684F2E1D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485578"/>
            <a:ext cx="7895370" cy="43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4BF6C-5AAE-4E9D-BA2B-5D0DA78B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7" y="441435"/>
            <a:ext cx="8090862" cy="44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5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D2EF0-6BAF-4A2D-85DB-163F1FC6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9" y="346841"/>
            <a:ext cx="8008883" cy="44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29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00121-A9CC-4672-8FF2-EF2099839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" y="334229"/>
            <a:ext cx="8135006" cy="44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6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EE38D-3A42-4F52-9B06-38801C32C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4" y="334229"/>
            <a:ext cx="8576441" cy="43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9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FD4EB-9E8B-40A9-8572-39F8FFB3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7" y="290087"/>
            <a:ext cx="8557521" cy="45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7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lockchain Design">
            <a:extLst>
              <a:ext uri="{FF2B5EF4-FFF2-40B4-BE49-F238E27FC236}">
                <a16:creationId xmlns:a16="http://schemas.microsoft.com/office/drawing/2014/main" id="{5875C3DC-A16E-42C3-9843-29DB596F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557"/>
            <a:ext cx="9143999" cy="52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466525" y="231125"/>
            <a:ext cx="6870900" cy="9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 b="1" dirty="0">
                <a:solidFill>
                  <a:schemeClr val="tx1"/>
                </a:solidFill>
              </a:rPr>
              <a:t>Features  	of 	Blockchain</a:t>
            </a:r>
            <a:endParaRPr sz="4100" b="1" dirty="0">
              <a:solidFill>
                <a:schemeClr val="tx1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1063525" y="1513489"/>
            <a:ext cx="6870900" cy="2996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indent="-374650">
              <a:buClr>
                <a:srgbClr val="FFFFFF"/>
              </a:buClr>
              <a:buSzPts val="2300"/>
              <a:buFont typeface="Calibri"/>
              <a:buChar char="●"/>
            </a:pPr>
            <a:r>
              <a:rPr lang="en" sz="26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Decentralized</a:t>
            </a:r>
            <a:r>
              <a:rPr lang="en" sz="2100" dirty="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2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	 </a:t>
            </a:r>
            <a:r>
              <a:rPr lang="en" sz="2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 one </a:t>
            </a:r>
            <a:r>
              <a:rPr lang="en-US" sz="2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Own it.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Calibri"/>
              <a:buChar char="●"/>
            </a:pPr>
            <a:r>
              <a:rPr lang="en" sz="2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Open to All			          For ALL! 	</a:t>
            </a:r>
            <a:endParaRPr sz="21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Creating Witnesses		 Everyone Sees </a:t>
            </a:r>
            <a:endParaRPr sz="2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●"/>
            </a:pPr>
            <a:r>
              <a:rPr lang="en" sz="2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Unbreakable			 Unhackable 		</a:t>
            </a:r>
            <a:endParaRPr sz="2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DADE6-1F0D-49C7-80C8-70F81DCB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0" y="171628"/>
            <a:ext cx="8515905" cy="46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Blockchain Design">
            <a:extLst>
              <a:ext uri="{FF2B5EF4-FFF2-40B4-BE49-F238E27FC236}">
                <a16:creationId xmlns:a16="http://schemas.microsoft.com/office/drawing/2014/main" id="{B38DBD52-6756-4012-8DD1-08307B75E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557"/>
            <a:ext cx="9143999" cy="52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2B6B6C-17E2-4B8C-ABB1-7E8F775A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6950" y="1537892"/>
            <a:ext cx="6470100" cy="1975718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3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4335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Blockchain Design">
            <a:extLst>
              <a:ext uri="{FF2B5EF4-FFF2-40B4-BE49-F238E27FC236}">
                <a16:creationId xmlns:a16="http://schemas.microsoft.com/office/drawing/2014/main" id="{BD8D1DC3-CF2B-4E8D-90E5-DC50FB19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557"/>
            <a:ext cx="9143999" cy="52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4625" y="351800"/>
            <a:ext cx="85206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 b="1"/>
              <a:t>BLOCKCHAIN</a:t>
            </a:r>
            <a:endParaRPr sz="4200" b="1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307400" y="3163275"/>
            <a:ext cx="2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Cryptography</a:t>
            </a:r>
            <a:endParaRPr sz="2600" b="1" dirty="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378300" y="3167825"/>
            <a:ext cx="238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Security</a:t>
            </a:r>
            <a:endParaRPr sz="2600" b="1" dirty="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194775" y="3163275"/>
            <a:ext cx="2719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CryptoCurrencies</a:t>
            </a:r>
            <a:endParaRPr sz="2600" b="1" dirty="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88" name="Google Shape;88;p17"/>
          <p:cNvCxnSpPr>
            <a:stCxn id="84" idx="2"/>
            <a:endCxn id="85" idx="0"/>
          </p:cNvCxnSpPr>
          <p:nvPr/>
        </p:nvCxnSpPr>
        <p:spPr>
          <a:xfrm flipH="1">
            <a:off x="1501125" y="1244000"/>
            <a:ext cx="3073800" cy="1919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7"/>
          <p:cNvCxnSpPr>
            <a:stCxn id="84" idx="2"/>
            <a:endCxn id="86" idx="0"/>
          </p:cNvCxnSpPr>
          <p:nvPr/>
        </p:nvCxnSpPr>
        <p:spPr>
          <a:xfrm flipH="1">
            <a:off x="4571925" y="1244000"/>
            <a:ext cx="3000" cy="192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7"/>
          <p:cNvCxnSpPr>
            <a:stCxn id="84" idx="2"/>
            <a:endCxn id="87" idx="0"/>
          </p:cNvCxnSpPr>
          <p:nvPr/>
        </p:nvCxnSpPr>
        <p:spPr>
          <a:xfrm>
            <a:off x="4574925" y="1244000"/>
            <a:ext cx="2979600" cy="1919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yptography Wallpapers - Top Free Cryptography Backgrounds -  WallpaperAccess">
            <a:extLst>
              <a:ext uri="{FF2B5EF4-FFF2-40B4-BE49-F238E27FC236}">
                <a16:creationId xmlns:a16="http://schemas.microsoft.com/office/drawing/2014/main" id="{9D1A7D89-2400-4DE5-83C8-7E8BA9880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057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7F4910-D424-462F-8A49-14036F5E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31" y="287693"/>
            <a:ext cx="5834601" cy="1108928"/>
          </a:xfrm>
        </p:spPr>
        <p:txBody>
          <a:bodyPr>
            <a:normAutofit/>
          </a:bodyPr>
          <a:lstStyle/>
          <a:p>
            <a:r>
              <a:rPr lang="en-US" sz="3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Cryptography?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948F93-505C-4130-B044-A7032EDE0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7" y="2049319"/>
            <a:ext cx="7836321" cy="1625033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of securing information and communications.</a:t>
            </a:r>
          </a:p>
          <a:p>
            <a:pPr marL="0" indent="0" algn="just" eaLnBrk="1" hangingPunct="1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rule based calculations called Algorithms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8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ryptography Background High Res Stock Images | Shutterstock">
            <a:extLst>
              <a:ext uri="{FF2B5EF4-FFF2-40B4-BE49-F238E27FC236}">
                <a16:creationId xmlns:a16="http://schemas.microsoft.com/office/drawing/2014/main" id="{070DBD00-659F-4C4E-B6AA-DD9306BCD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/>
        </p:blipFill>
        <p:spPr bwMode="auto">
          <a:xfrm>
            <a:off x="1" y="0"/>
            <a:ext cx="91453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3A2A5-DB91-44B7-AB9A-AD93FAFB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295" y="312284"/>
            <a:ext cx="5175307" cy="716417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cryptography</a:t>
            </a:r>
          </a:p>
        </p:txBody>
      </p:sp>
      <p:pic>
        <p:nvPicPr>
          <p:cNvPr id="4" name="irc_mi" descr="http://dret.net/lectures/web-fall07/img/public-key-public-encrypt.gif">
            <a:extLst>
              <a:ext uri="{FF2B5EF4-FFF2-40B4-BE49-F238E27FC236}">
                <a16:creationId xmlns:a16="http://schemas.microsoft.com/office/drawing/2014/main" id="{2366AFC2-6936-42E0-8323-A30D66D5F351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620" y="1223198"/>
            <a:ext cx="6615113" cy="3442692"/>
          </a:xfrm>
        </p:spPr>
      </p:pic>
    </p:spTree>
    <p:extLst>
      <p:ext uri="{BB962C8B-B14F-4D97-AF65-F5344CB8AC3E}">
        <p14:creationId xmlns:p14="http://schemas.microsoft.com/office/powerpoint/2010/main" val="19737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ryptography Background High Res Stock Images | Shutterstock">
            <a:extLst>
              <a:ext uri="{FF2B5EF4-FFF2-40B4-BE49-F238E27FC236}">
                <a16:creationId xmlns:a16="http://schemas.microsoft.com/office/drawing/2014/main" id="{4B390806-B25C-4168-A57E-6D6602EE3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/>
        </p:blipFill>
        <p:spPr bwMode="auto">
          <a:xfrm>
            <a:off x="0" y="0"/>
            <a:ext cx="91453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89D95B-7121-46C4-B7FF-BD961223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62" y="334399"/>
            <a:ext cx="5213590" cy="868646"/>
          </a:xfrm>
        </p:spPr>
        <p:txBody>
          <a:bodyPr anchor="ctr">
            <a:noAutofit/>
          </a:bodyPr>
          <a:lstStyle/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CRYPTOGRAPHY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E90763-D1A6-493B-9170-AD047346B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417694"/>
            <a:ext cx="7429500" cy="3082868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process of proving one's identity. </a:t>
            </a:r>
            <a:endParaRPr lang="en-US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Confidentiality: </a:t>
            </a: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that no one can read the message except the intended receiver.</a:t>
            </a:r>
            <a:endParaRPr lang="en-US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Integrity:</a:t>
            </a: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Assuring the receiver that the received message has not been altered from the original.</a:t>
            </a:r>
            <a:endParaRPr lang="en-US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Non-repudiation: </a:t>
            </a: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mechanism to prove that the sender really sent this message.</a:t>
            </a:r>
          </a:p>
        </p:txBody>
      </p:sp>
    </p:spTree>
    <p:extLst>
      <p:ext uri="{BB962C8B-B14F-4D97-AF65-F5344CB8AC3E}">
        <p14:creationId xmlns:p14="http://schemas.microsoft.com/office/powerpoint/2010/main" val="23024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ryptography Background High Res Stock Images | Shutterstock">
            <a:extLst>
              <a:ext uri="{FF2B5EF4-FFF2-40B4-BE49-F238E27FC236}">
                <a16:creationId xmlns:a16="http://schemas.microsoft.com/office/drawing/2014/main" id="{7850BCB8-EFF1-4E99-9411-A58A604F0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/>
        </p:blipFill>
        <p:spPr bwMode="auto">
          <a:xfrm>
            <a:off x="0" y="30402"/>
            <a:ext cx="91453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19D1C-54DD-44DD-A3DE-16DAEBE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939" y="219589"/>
            <a:ext cx="6635690" cy="1108928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cryptography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5EF4B-49F9-4213-921F-D21EA7B2C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67" y="2045360"/>
            <a:ext cx="7300193" cy="2613691"/>
          </a:xfrm>
        </p:spPr>
        <p:txBody>
          <a:bodyPr>
            <a:normAutofit/>
          </a:bodyPr>
          <a:lstStyle/>
          <a:p>
            <a:pPr marL="557213" indent="-557213">
              <a:buFont typeface="+mj-lt"/>
              <a:buAutoNum type="arabicPeriod"/>
            </a:pPr>
            <a:r>
              <a:rPr lang="en-US" alt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Secret Key Cryptography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Functions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Key Cryptography</a:t>
            </a:r>
            <a:endParaRPr lang="en-US" alt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4121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230</TotalTime>
  <Words>352</Words>
  <Application>Microsoft Office PowerPoint</Application>
  <PresentationFormat>On-screen Show (16:9)</PresentationFormat>
  <Paragraphs>71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Arial</vt:lpstr>
      <vt:lpstr>Courier New</vt:lpstr>
      <vt:lpstr>Wingdings</vt:lpstr>
      <vt:lpstr>Corbel</vt:lpstr>
      <vt:lpstr>Average</vt:lpstr>
      <vt:lpstr>Times New Roman</vt:lpstr>
      <vt:lpstr>Depth</vt:lpstr>
      <vt:lpstr>PowerPoint Presentation</vt:lpstr>
      <vt:lpstr>What is BlockChain?</vt:lpstr>
      <vt:lpstr>Bitcoin             BlockChain</vt:lpstr>
      <vt:lpstr>Features   of  Blockchain</vt:lpstr>
      <vt:lpstr>BLOCKCHAIN</vt:lpstr>
      <vt:lpstr>What is Cryptography?</vt:lpstr>
      <vt:lpstr>Process of cryptography</vt:lpstr>
      <vt:lpstr>  Features OF CRYPTOGRAPHY                                </vt:lpstr>
      <vt:lpstr>Types of cryptography</vt:lpstr>
      <vt:lpstr>What is Cryptocurrency ?</vt:lpstr>
      <vt:lpstr>What makes cryptocurrency special ?</vt:lpstr>
      <vt:lpstr>Types of cryptocurrency</vt:lpstr>
      <vt:lpstr>For example : Bitcoin </vt:lpstr>
      <vt:lpstr>Bitcoin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</dc:title>
  <cp:lastModifiedBy>mukand rathi</cp:lastModifiedBy>
  <cp:revision>74</cp:revision>
  <dcterms:modified xsi:type="dcterms:W3CDTF">2021-04-08T19:07:25Z</dcterms:modified>
</cp:coreProperties>
</file>